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75" r:id="rId3"/>
    <p:sldId id="274" r:id="rId4"/>
    <p:sldId id="268" r:id="rId5"/>
    <p:sldId id="282" r:id="rId6"/>
    <p:sldId id="272" r:id="rId7"/>
    <p:sldId id="269" r:id="rId8"/>
    <p:sldId id="270" r:id="rId9"/>
    <p:sldId id="271" r:id="rId10"/>
    <p:sldId id="281" r:id="rId11"/>
    <p:sldId id="279" r:id="rId12"/>
    <p:sldId id="280" r:id="rId13"/>
    <p:sldId id="273" r:id="rId14"/>
    <p:sldId id="277" r:id="rId15"/>
    <p:sldId id="276" r:id="rId16"/>
    <p:sldId id="27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igtunaok.s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09980" y="1870222"/>
            <a:ext cx="9966960" cy="2926080"/>
          </a:xfrm>
        </p:spPr>
        <p:txBody>
          <a:bodyPr/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/>
              <a:t>Välkomna till </a:t>
            </a:r>
            <a:r>
              <a:rPr lang="sv-SE" dirty="0" err="1"/>
              <a:t>sigtuna</a:t>
            </a:r>
            <a:r>
              <a:rPr lang="sv-SE" dirty="0"/>
              <a:t> ok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09530" y="4796302"/>
            <a:ext cx="8767860" cy="1388165"/>
          </a:xfrm>
        </p:spPr>
        <p:txBody>
          <a:bodyPr/>
          <a:lstStyle/>
          <a:p>
            <a:r>
              <a:rPr lang="sv-SE" dirty="0"/>
              <a:t>Föräldramöte – 17 april 2018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" y="4100"/>
            <a:ext cx="12192000" cy="186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67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13" y="1154288"/>
            <a:ext cx="3028950" cy="4038600"/>
          </a:xfr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41" y="1459088"/>
            <a:ext cx="2571750" cy="3429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086" y="1459088"/>
            <a:ext cx="2657123" cy="354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0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512733"/>
          </a:xfrm>
        </p:spPr>
        <p:txBody>
          <a:bodyPr>
            <a:normAutofit/>
          </a:bodyPr>
          <a:lstStyle/>
          <a:p>
            <a:endParaRPr lang="sv-SE" dirty="0"/>
          </a:p>
          <a:p>
            <a:pPr marL="45720" indent="0">
              <a:buNone/>
            </a:pPr>
            <a:r>
              <a:rPr lang="sv-SE" b="1" dirty="0"/>
              <a:t>Start</a:t>
            </a:r>
            <a:r>
              <a:rPr lang="sv-SE" dirty="0"/>
              <a:t> – Inskolning, U1 och U2 har fri starttid, tävlingsklasserna har en startlista med starttid angiven för varje tävlande. Startplatsen kan ligga en liten bit från målområdet.</a:t>
            </a:r>
          </a:p>
          <a:p>
            <a:pPr marL="45720" indent="0">
              <a:buNone/>
            </a:pPr>
            <a:r>
              <a:rPr lang="sv-SE" dirty="0"/>
              <a:t>Starten sker i tre steg (3 minuter):</a:t>
            </a:r>
          </a:p>
          <a:p>
            <a:pPr marL="45720" indent="0">
              <a:buNone/>
            </a:pPr>
            <a:r>
              <a:rPr lang="sv-SE" dirty="0"/>
              <a:t> 1) Avprickning (du går fram till funktionär, blir avprickad och går in i startfållan, inväntar pip)</a:t>
            </a:r>
          </a:p>
          <a:p>
            <a:pPr marL="45720" indent="0">
              <a:buNone/>
            </a:pPr>
            <a:r>
              <a:rPr lang="sv-SE" dirty="0"/>
              <a:t>2) Koddefinition (du tar din klass definition, lägger i din definitionshållare, inväntar nästa pip)</a:t>
            </a:r>
          </a:p>
          <a:p>
            <a:pPr marL="45720" indent="0">
              <a:buNone/>
            </a:pPr>
            <a:r>
              <a:rPr lang="sv-SE" dirty="0"/>
              <a:t>3) Ta karta (du får ta din karta, titta på din bana, invänta startpipet – kör igång!) Klasserna inskolning, U1 och U2 startstämplar.</a:t>
            </a:r>
          </a:p>
          <a:p>
            <a:endParaRPr lang="sv-SE" dirty="0"/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461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445000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Tävlingsbanan</a:t>
            </a:r>
          </a:p>
          <a:p>
            <a:pPr lvl="1"/>
            <a:r>
              <a:rPr lang="sv-SE" dirty="0"/>
              <a:t>Du springer din bana, kontrollerar koddefinitionerna för rätt skärm. </a:t>
            </a:r>
          </a:p>
          <a:p>
            <a:r>
              <a:rPr lang="sv-SE" dirty="0"/>
              <a:t>Målgång</a:t>
            </a:r>
          </a:p>
          <a:p>
            <a:pPr lvl="1"/>
            <a:r>
              <a:rPr lang="sv-SE" dirty="0"/>
              <a:t>Du stämplar vid sista kontrollen, springer in på upploppet, stämplar vid målet.</a:t>
            </a:r>
          </a:p>
          <a:p>
            <a:pPr lvl="1"/>
            <a:r>
              <a:rPr lang="sv-SE" dirty="0"/>
              <a:t>Målstämplingen är mycket viktig då den fungerar som avprickning för arrangören.</a:t>
            </a:r>
          </a:p>
          <a:p>
            <a:r>
              <a:rPr lang="sv-SE" dirty="0"/>
              <a:t>Resultat</a:t>
            </a:r>
          </a:p>
          <a:p>
            <a:pPr lvl="1"/>
            <a:r>
              <a:rPr lang="sv-SE" dirty="0"/>
              <a:t>Finns på tävlingsplatsen och även på </a:t>
            </a:r>
            <a:r>
              <a:rPr lang="sv-SE" dirty="0" err="1"/>
              <a:t>Eventor</a:t>
            </a:r>
            <a:r>
              <a:rPr lang="sv-SE" dirty="0"/>
              <a:t>.</a:t>
            </a:r>
          </a:p>
          <a:p>
            <a:r>
              <a:rPr lang="sv-SE" dirty="0"/>
              <a:t>Dusch och ombyte</a:t>
            </a:r>
          </a:p>
          <a:p>
            <a:pPr lvl="1"/>
            <a:r>
              <a:rPr lang="sv-SE" dirty="0"/>
              <a:t>Efter ditt lopp duschar vi alltid och byter om utomhus i tempererade duschar. Därför behöver du ha med dig ombyte, varma kläder och torra skor.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911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sv-SE" dirty="0"/>
          </a:p>
          <a:p>
            <a:pPr marL="45720" indent="0" algn="ctr">
              <a:buNone/>
            </a:pPr>
            <a:r>
              <a:rPr lang="sv-SE" b="1" dirty="0"/>
              <a:t>Tävlingssport </a:t>
            </a:r>
          </a:p>
          <a:p>
            <a:endParaRPr lang="sv-SE" dirty="0"/>
          </a:p>
          <a:p>
            <a:r>
              <a:rPr lang="sv-SE" dirty="0"/>
              <a:t>Löpning, problemlösning och skattjakt! </a:t>
            </a:r>
          </a:p>
          <a:p>
            <a:r>
              <a:rPr lang="sv-SE" dirty="0"/>
              <a:t>Vårt mål är att vi ska få fler ungdomsstarter på de nationella tävlingarna. Att alla ungdomarna ska vilja och våga vara med i en stafett för att ha roligt tillsammans.</a:t>
            </a:r>
          </a:p>
          <a:p>
            <a:r>
              <a:rPr lang="sv-SE" dirty="0"/>
              <a:t>Att följa med på distriktslägret i maj och till Falun på Dala-dubbeln i oktober. Utöver detta så åker vi på Rikslägret i slutet av juni.</a:t>
            </a:r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566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46757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sv-SE" dirty="0"/>
          </a:p>
          <a:p>
            <a:pPr marL="45720" indent="0">
              <a:buNone/>
            </a:pPr>
            <a:r>
              <a:rPr lang="sv-SE" b="1" dirty="0"/>
              <a:t>Våra egna arrangemang våren 2018</a:t>
            </a:r>
          </a:p>
          <a:p>
            <a:pPr marL="45720" indent="0">
              <a:buNone/>
            </a:pPr>
            <a:endParaRPr lang="sv-SE" sz="1000" b="1" dirty="0"/>
          </a:p>
          <a:p>
            <a:pPr marL="45720" indent="0">
              <a:buNone/>
            </a:pPr>
            <a:r>
              <a:rPr lang="sv-SE" dirty="0"/>
              <a:t>9 juni Slottssprinten, Sigtuna stad</a:t>
            </a:r>
          </a:p>
          <a:p>
            <a:pPr marL="45720" indent="0">
              <a:buNone/>
            </a:pPr>
            <a:endParaRPr lang="sv-SE" sz="1000" dirty="0"/>
          </a:p>
          <a:p>
            <a:pPr marL="45720" indent="0">
              <a:buNone/>
            </a:pPr>
            <a:r>
              <a:rPr lang="sv-SE" dirty="0"/>
              <a:t>Andra tävlingar som är nära och bra: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Järfälla OK	22/4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Roslagshelg	5-6/5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DM sprint	8/5 	i Uppsala</a:t>
            </a:r>
          </a:p>
          <a:p>
            <a:pPr marL="45720" indent="0">
              <a:buNone/>
            </a:pPr>
            <a:r>
              <a:rPr lang="sv-SE" dirty="0"/>
              <a:t>Klubbresa till Dalarna 19-20/5 (Mora)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59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467578"/>
          </a:xfrm>
        </p:spPr>
        <p:txBody>
          <a:bodyPr>
            <a:normAutofit/>
          </a:bodyPr>
          <a:lstStyle/>
          <a:p>
            <a:endParaRPr lang="sv-SE" dirty="0"/>
          </a:p>
          <a:p>
            <a:pPr marL="45720" indent="0" algn="ctr">
              <a:buNone/>
            </a:pPr>
            <a:r>
              <a:rPr lang="sv-SE" b="1" dirty="0"/>
              <a:t>Naturpasset</a:t>
            </a:r>
          </a:p>
          <a:p>
            <a:endParaRPr lang="sv-SE" dirty="0"/>
          </a:p>
          <a:p>
            <a:r>
              <a:rPr lang="sv-SE" dirty="0"/>
              <a:t>För hela familjen, hela sommaren finns Naturpasset.</a:t>
            </a:r>
          </a:p>
          <a:p>
            <a:pPr marL="45720" indent="0">
              <a:buNone/>
            </a:pPr>
            <a:r>
              <a:rPr lang="sv-SE" dirty="0"/>
              <a:t>	Försäljningsställen: 	Klubbstugan</a:t>
            </a:r>
          </a:p>
          <a:p>
            <a:pPr marL="45720" indent="0">
              <a:buNone/>
            </a:pPr>
            <a:r>
              <a:rPr lang="sv-SE" dirty="0"/>
              <a:t>				Turistbyrån Drakegården</a:t>
            </a:r>
          </a:p>
          <a:p>
            <a:pPr marL="45720" indent="0">
              <a:buNone/>
            </a:pPr>
            <a:r>
              <a:rPr lang="sv-SE" dirty="0"/>
              <a:t>				Sigtuna Sport &amp; Uteliv</a:t>
            </a:r>
          </a:p>
          <a:p>
            <a:pPr marL="45720" indent="0">
              <a:buNone/>
            </a:pPr>
            <a:r>
              <a:rPr lang="sv-SE" dirty="0"/>
              <a:t>				</a:t>
            </a:r>
            <a:r>
              <a:rPr lang="sv-SE" dirty="0" err="1"/>
              <a:t>Järnia</a:t>
            </a:r>
            <a:r>
              <a:rPr lang="sv-SE" dirty="0"/>
              <a:t> Märsta</a:t>
            </a:r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50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411133"/>
          </a:xfrm>
        </p:spPr>
        <p:txBody>
          <a:bodyPr/>
          <a:lstStyle/>
          <a:p>
            <a:pPr marL="45720" indent="0">
              <a:buNone/>
            </a:pPr>
            <a:endParaRPr lang="sv-SE" dirty="0"/>
          </a:p>
          <a:p>
            <a:pPr marL="45720" indent="0" algn="ctr">
              <a:buNone/>
            </a:pPr>
            <a:r>
              <a:rPr lang="sv-SE" b="1" dirty="0"/>
              <a:t>Välkomna till Sigtuna OK!</a:t>
            </a:r>
          </a:p>
          <a:p>
            <a:endParaRPr lang="sv-SE" dirty="0"/>
          </a:p>
          <a:p>
            <a:pPr marL="45720" indent="0" algn="ctr">
              <a:buNone/>
            </a:pPr>
            <a:r>
              <a:rPr lang="sv-SE" dirty="0"/>
              <a:t>Vi hoppas att ni ska trivas med oss i skogen! </a:t>
            </a:r>
          </a:p>
          <a:p>
            <a:pPr marL="45720" indent="0" algn="ctr">
              <a:buNone/>
            </a:pPr>
            <a:endParaRPr lang="sv-SE" dirty="0"/>
          </a:p>
          <a:p>
            <a:pPr marL="45720" indent="0" algn="ctr">
              <a:buNone/>
            </a:pPr>
            <a:endParaRPr lang="sv-SE" dirty="0"/>
          </a:p>
          <a:p>
            <a:pPr marL="45720" indent="0" algn="ctr">
              <a:buNone/>
            </a:pPr>
            <a:endParaRPr lang="sv-SE" dirty="0"/>
          </a:p>
          <a:p>
            <a:pPr marL="45720" indent="0" algn="ctr">
              <a:buNone/>
            </a:pPr>
            <a:endParaRPr lang="sv-SE" dirty="0"/>
          </a:p>
          <a:p>
            <a:pPr marL="45720" indent="0" algn="ctr">
              <a:buNone/>
            </a:pPr>
            <a:r>
              <a:rPr lang="sv-SE" dirty="0"/>
              <a:t>Vi ser fram emot en rolig och lärorik vår tillsammans med er!</a:t>
            </a:r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5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229097"/>
              </p:ext>
            </p:extLst>
          </p:nvPr>
        </p:nvGraphicFramePr>
        <p:xfrm>
          <a:off x="2866198" y="2222321"/>
          <a:ext cx="6381111" cy="4365300"/>
        </p:xfrm>
        <a:graphic>
          <a:graphicData uri="http://schemas.openxmlformats.org/drawingml/2006/table">
            <a:tbl>
              <a:tblPr/>
              <a:tblGrid>
                <a:gridCol w="212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vad ska man kunna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solidFill>
                            <a:srgbClr val="FFFFFF"/>
                          </a:solidFill>
                          <a:effectLst/>
                        </a:rPr>
                        <a:t>färg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prio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8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kartans färger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solidFill>
                            <a:srgbClr val="FFFFFF"/>
                          </a:solidFill>
                          <a:effectLst/>
                        </a:rPr>
                        <a:t>1 grön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1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start och mål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solidFill>
                            <a:srgbClr val="FFFFFF"/>
                          </a:solidFill>
                          <a:effectLst/>
                        </a:rPr>
                        <a:t>1 grön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2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30 karttecken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solidFill>
                            <a:srgbClr val="FFFFFF"/>
                          </a:solidFill>
                          <a:effectLst/>
                        </a:rPr>
                        <a:t>1 grön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3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enkel ledstång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solidFill>
                            <a:srgbClr val="FFFFFF"/>
                          </a:solidFill>
                          <a:effectLst/>
                        </a:rPr>
                        <a:t>1 grön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4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passa kartan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solidFill>
                            <a:srgbClr val="FFFFFF"/>
                          </a:solidFill>
                          <a:effectLst/>
                        </a:rPr>
                        <a:t>1 grön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5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tumgrepp/vika karta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solidFill>
                            <a:srgbClr val="FFFFFF"/>
                          </a:solidFill>
                          <a:effectLst/>
                        </a:rPr>
                        <a:t>1 grön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6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springa utan kompis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2 vit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1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se föremål brevid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2 vit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2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snedda &lt; 100m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2 vit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3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vägval kort-långt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2 vit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4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svåra ledstänger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2 vit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5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100 karttecken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2 vit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6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kompass mot ledstång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3 gul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1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framkomlighet färger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3 gul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2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brunbild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3 gul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3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stega &lt; 200m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4 orange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1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kompass mot punkt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4 orange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2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bruna ledstänger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4 orange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>
                          <a:effectLst/>
                        </a:rPr>
                        <a:t>3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265"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effectLst/>
                        </a:rPr>
                        <a:t>våga all terräng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sv-SE" sz="1200">
                          <a:solidFill>
                            <a:srgbClr val="FFFFFF"/>
                          </a:solidFill>
                          <a:effectLst/>
                        </a:rPr>
                        <a:t>5 röd 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200" dirty="0">
                          <a:effectLst/>
                        </a:rPr>
                        <a:t>1</a:t>
                      </a:r>
                    </a:p>
                  </a:txBody>
                  <a:tcPr marL="18469" marR="18469" marT="12313" marB="1231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7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9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sv-SE" dirty="0"/>
              <a:t> </a:t>
            </a:r>
          </a:p>
          <a:p>
            <a:pPr marL="45720" indent="0" algn="ctr">
              <a:buNone/>
            </a:pPr>
            <a:r>
              <a:rPr lang="sv-SE" b="1" dirty="0"/>
              <a:t>Inskolnings- och utvecklingsklasser </a:t>
            </a:r>
            <a:r>
              <a:rPr lang="sv-SE" dirty="0"/>
              <a:t>	</a:t>
            </a:r>
          </a:p>
          <a:p>
            <a:pPr marL="45720" indent="0" algn="ctr">
              <a:buNone/>
            </a:pPr>
            <a:r>
              <a:rPr lang="sv-SE" dirty="0"/>
              <a:t>	</a:t>
            </a:r>
          </a:p>
          <a:p>
            <a:r>
              <a:rPr lang="sv-SE" i="1" dirty="0"/>
              <a:t>Klass </a:t>
            </a:r>
            <a:r>
              <a:rPr lang="sv-SE" dirty="0"/>
              <a:t>				</a:t>
            </a:r>
            <a:r>
              <a:rPr lang="sv-SE" i="1" dirty="0"/>
              <a:t>Längd </a:t>
            </a:r>
            <a:r>
              <a:rPr lang="sv-SE" dirty="0"/>
              <a:t>	</a:t>
            </a:r>
            <a:r>
              <a:rPr lang="sv-SE" i="1" dirty="0"/>
              <a:t>Nivå </a:t>
            </a:r>
            <a:r>
              <a:rPr lang="sv-SE" dirty="0"/>
              <a:t>			</a:t>
            </a:r>
          </a:p>
          <a:p>
            <a:r>
              <a:rPr lang="sv-SE" dirty="0" err="1"/>
              <a:t>Insk</a:t>
            </a:r>
            <a:r>
              <a:rPr lang="sv-SE" dirty="0"/>
              <a:t>. (Inskolningsklass) 	1,5/1,5 	grön</a:t>
            </a:r>
          </a:p>
          <a:p>
            <a:r>
              <a:rPr lang="sv-SE" dirty="0"/>
              <a:t>U1 (Utvecklingsklass 1) 	2,0/2,0 	grön</a:t>
            </a:r>
          </a:p>
          <a:p>
            <a:r>
              <a:rPr lang="sv-SE" dirty="0"/>
              <a:t>U2 (Utvecklingsklass 2) 	2,5/2,5 	vit</a:t>
            </a:r>
          </a:p>
          <a:p>
            <a:r>
              <a:rPr lang="sv-SE" dirty="0"/>
              <a:t>U3				3,0	gul</a:t>
            </a:r>
          </a:p>
          <a:p>
            <a:pPr marL="45720" indent="0">
              <a:buNone/>
            </a:pPr>
            <a:endParaRPr lang="sv-SE" dirty="0"/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228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pPr marL="45720" indent="0" algn="ctr">
              <a:buNone/>
            </a:pPr>
            <a:r>
              <a:rPr lang="sv-SE" b="1" dirty="0"/>
              <a:t>Träningar </a:t>
            </a:r>
          </a:p>
          <a:p>
            <a:r>
              <a:rPr lang="sv-SE" dirty="0"/>
              <a:t>Vårsäsong &amp; höstsäsong samt sommartävlingar </a:t>
            </a:r>
          </a:p>
          <a:p>
            <a:r>
              <a:rPr lang="sv-SE" dirty="0"/>
              <a:t>Tisdagar kl. 18.15-19.30 ca. </a:t>
            </a:r>
          </a:p>
          <a:p>
            <a:r>
              <a:rPr lang="sv-SE" dirty="0"/>
              <a:t>Var vi träffas varierar. För information se hemsidan: </a:t>
            </a:r>
            <a:r>
              <a:rPr lang="sv-SE" dirty="0">
                <a:hlinkClick r:id="rId2"/>
              </a:rPr>
              <a:t>www.sigtunaok.se</a:t>
            </a:r>
            <a:r>
              <a:rPr lang="sv-SE" dirty="0"/>
              <a:t> </a:t>
            </a:r>
          </a:p>
          <a:p>
            <a:pPr marL="45720" indent="0">
              <a:buNone/>
            </a:pPr>
            <a:r>
              <a:rPr lang="sv-SE" dirty="0"/>
              <a:t>(i kalendern i vänstermarginalen) och den skriftliga information som finns.</a:t>
            </a:r>
          </a:p>
          <a:p>
            <a:pPr marL="45720" indent="0">
              <a:buNone/>
            </a:pPr>
            <a:endParaRPr lang="sv-SE" dirty="0"/>
          </a:p>
          <a:p>
            <a:r>
              <a:rPr lang="sv-SE" dirty="0"/>
              <a:t>Torsdagar – löpträning och </a:t>
            </a:r>
            <a:r>
              <a:rPr lang="sv-SE" dirty="0" err="1"/>
              <a:t>löpstyrka</a:t>
            </a:r>
            <a:r>
              <a:rPr lang="sv-SE" dirty="0"/>
              <a:t>, från ca 13 år-</a:t>
            </a:r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7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v-SE" dirty="0"/>
          </a:p>
          <a:p>
            <a:pPr marL="45720" indent="0" algn="ctr">
              <a:buNone/>
            </a:pPr>
            <a:r>
              <a:rPr lang="sv-SE" dirty="0"/>
              <a:t>Så här går det till:</a:t>
            </a:r>
          </a:p>
          <a:p>
            <a:r>
              <a:rPr lang="sv-SE" dirty="0"/>
              <a:t>Närvaro – varför?</a:t>
            </a:r>
          </a:p>
          <a:p>
            <a:r>
              <a:rPr lang="sv-SE" dirty="0"/>
              <a:t>Samling – varför?</a:t>
            </a:r>
          </a:p>
          <a:p>
            <a:r>
              <a:rPr lang="sv-SE" dirty="0"/>
              <a:t>Tiden – samling, uppstart, avslut</a:t>
            </a:r>
          </a:p>
          <a:p>
            <a:r>
              <a:rPr lang="sv-SE" dirty="0"/>
              <a:t>Avprickning – varför?</a:t>
            </a:r>
          </a:p>
          <a:p>
            <a:r>
              <a:rPr lang="sv-SE" dirty="0"/>
              <a:t>Vuxna och barn – Din roll? </a:t>
            </a:r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6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46757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sv-SE" dirty="0"/>
          </a:p>
          <a:p>
            <a:pPr marL="45720" indent="0" algn="ctr">
              <a:buNone/>
            </a:pPr>
            <a:r>
              <a:rPr lang="sv-SE" b="1" dirty="0"/>
              <a:t>Viktigt att tänka på vid varje träning</a:t>
            </a:r>
          </a:p>
          <a:p>
            <a:endParaRPr lang="sv-SE" b="1" dirty="0"/>
          </a:p>
          <a:p>
            <a:r>
              <a:rPr lang="sv-SE" dirty="0"/>
              <a:t>Mål för varje träningstillfälle</a:t>
            </a:r>
          </a:p>
          <a:p>
            <a:r>
              <a:rPr lang="sv-SE" dirty="0"/>
              <a:t>Samling och återsamling (viktigt att bli avprickad innan hemfärd!)</a:t>
            </a:r>
          </a:p>
          <a:p>
            <a:r>
              <a:rPr lang="sv-SE" dirty="0"/>
              <a:t>Följa ledarnas instruktioner för att på så vis tillgodogöra sig träningen och syftet med träningen på allra bästa sätt.</a:t>
            </a:r>
          </a:p>
          <a:p>
            <a:endParaRPr lang="sv-SE" dirty="0"/>
          </a:p>
          <a:p>
            <a:r>
              <a:rPr lang="sv-SE" dirty="0"/>
              <a:t>Dusch och ombyte</a:t>
            </a:r>
          </a:p>
          <a:p>
            <a:r>
              <a:rPr lang="sv-SE" dirty="0"/>
              <a:t>Sms:a till din ledare om du inte kommer.</a:t>
            </a:r>
          </a:p>
          <a:p>
            <a:endParaRPr lang="sv-SE" dirty="0"/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960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sv-SE" sz="2000" b="1" i="1" dirty="0"/>
          </a:p>
          <a:p>
            <a:pPr marL="45720" indent="0" algn="ctr">
              <a:buNone/>
            </a:pPr>
            <a:r>
              <a:rPr lang="sv-SE" sz="2000" b="1" dirty="0"/>
              <a:t>Vad behöver man för utrustning?</a:t>
            </a:r>
            <a:endParaRPr lang="sv-SE" b="1" dirty="0"/>
          </a:p>
          <a:p>
            <a:r>
              <a:rPr lang="sv-SE" dirty="0"/>
              <a:t>Kompass</a:t>
            </a:r>
          </a:p>
          <a:p>
            <a:r>
              <a:rPr lang="sv-SE" dirty="0"/>
              <a:t>Orienteringsskor/ löparskor med bra grepp</a:t>
            </a:r>
          </a:p>
          <a:p>
            <a:r>
              <a:rPr lang="sv-SE" dirty="0"/>
              <a:t>Träningsoverall</a:t>
            </a:r>
          </a:p>
          <a:p>
            <a:r>
              <a:rPr lang="sv-SE" dirty="0"/>
              <a:t>Klubbkläder			Klädbeställning? Carina ansvarig.</a:t>
            </a:r>
          </a:p>
          <a:p>
            <a:r>
              <a:rPr lang="sv-SE" dirty="0"/>
              <a:t>SI-pinne (</a:t>
            </a:r>
            <a:r>
              <a:rPr lang="sv-SE" dirty="0" err="1"/>
              <a:t>SportIdent</a:t>
            </a:r>
            <a:r>
              <a:rPr lang="sv-SE" dirty="0"/>
              <a:t>)</a:t>
            </a:r>
          </a:p>
          <a:p>
            <a:pPr marL="274320" lvl="1" indent="0">
              <a:buNone/>
            </a:pPr>
            <a:endParaRPr lang="sv-SE" dirty="0"/>
          </a:p>
          <a:p>
            <a:pPr marL="274320" lvl="1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69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  <a:p>
            <a:pPr marL="45720" indent="0" algn="ctr">
              <a:buNone/>
            </a:pPr>
            <a:r>
              <a:rPr lang="sv-SE" b="1" dirty="0"/>
              <a:t>Kostar det något att vara med i orienteringsklubben?</a:t>
            </a:r>
            <a:endParaRPr lang="sv-SE" dirty="0"/>
          </a:p>
          <a:p>
            <a:r>
              <a:rPr lang="sv-SE" dirty="0"/>
              <a:t>Medlemskap – 200 kr för ungdomar t.o.m. 20 år </a:t>
            </a:r>
          </a:p>
          <a:p>
            <a:pPr marL="274320" lvl="1" indent="0">
              <a:buNone/>
            </a:pPr>
            <a:r>
              <a:rPr lang="sv-SE" dirty="0"/>
              <a:t>		400 kr för vuxna (21 år och däröver). </a:t>
            </a:r>
          </a:p>
          <a:p>
            <a:pPr marL="274320" lvl="1" indent="0">
              <a:buNone/>
            </a:pPr>
            <a:r>
              <a:rPr lang="sv-SE" dirty="0"/>
              <a:t>		</a:t>
            </a:r>
            <a:r>
              <a:rPr lang="sv-SE" b="1" dirty="0"/>
              <a:t>Familjeavgift på 800 kr gäller för två vuxna och alla ungdomar i en familj.</a:t>
            </a:r>
          </a:p>
          <a:p>
            <a:r>
              <a:rPr lang="sv-SE" sz="2100" dirty="0"/>
              <a:t>Tävlingsavgifter: Klubben betalar startavgiften för ungdomar upp till 20 år. Vid utebliven start debiteras dock hela beloppet.</a:t>
            </a:r>
          </a:p>
          <a:p>
            <a:r>
              <a:rPr lang="sv-SE" sz="2100" dirty="0"/>
              <a:t>Ideell förening kräver ideella insatser.</a:t>
            </a:r>
          </a:p>
          <a:p>
            <a:pPr lvl="2"/>
            <a:r>
              <a:rPr lang="sv-SE" dirty="0"/>
              <a:t>Hjälpa till vid träningar</a:t>
            </a:r>
          </a:p>
          <a:p>
            <a:pPr lvl="2"/>
            <a:r>
              <a:rPr lang="sv-SE" dirty="0"/>
              <a:t>Hjälpa till vid egna arrangemang</a:t>
            </a:r>
          </a:p>
          <a:p>
            <a:pPr lvl="2"/>
            <a:r>
              <a:rPr lang="sv-SE" dirty="0"/>
              <a:t>Hjälpa till vid arbetsdagar </a:t>
            </a:r>
          </a:p>
          <a:p>
            <a:pPr lvl="2"/>
            <a:r>
              <a:rPr lang="sv-SE" dirty="0"/>
              <a:t>Stugvärd/ öppettider/ städning/ försäljning – vinteröppet med våffelstuga söndagar i mars &amp; okt-nov.</a:t>
            </a:r>
          </a:p>
          <a:p>
            <a:pPr lvl="2"/>
            <a:r>
              <a:rPr lang="sv-SE" dirty="0"/>
              <a:t>Övrigt som man har kunskap om och som kan bidra till vår verksamhet.</a:t>
            </a:r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07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467578"/>
          </a:xfrm>
        </p:spPr>
        <p:txBody>
          <a:bodyPr>
            <a:normAutofit/>
          </a:bodyPr>
          <a:lstStyle/>
          <a:p>
            <a:endParaRPr lang="sv-SE" dirty="0"/>
          </a:p>
          <a:p>
            <a:pPr marL="45720" indent="0" algn="ctr">
              <a:buNone/>
            </a:pPr>
            <a:r>
              <a:rPr lang="sv-SE" b="1" dirty="0"/>
              <a:t>Hur går en orienteringstävling till?</a:t>
            </a:r>
          </a:p>
          <a:p>
            <a:endParaRPr lang="sv-SE" dirty="0"/>
          </a:p>
          <a:p>
            <a:r>
              <a:rPr lang="sv-SE" dirty="0"/>
              <a:t>Anmälan – görs vanligen senast en vecka före tävlingsdagen, via </a:t>
            </a:r>
            <a:r>
              <a:rPr lang="sv-SE" dirty="0" err="1"/>
              <a:t>Eventor</a:t>
            </a:r>
            <a:r>
              <a:rPr lang="sv-SE" dirty="0"/>
              <a:t> (eller din ledare).</a:t>
            </a:r>
          </a:p>
          <a:p>
            <a:r>
              <a:rPr lang="sv-SE" dirty="0"/>
              <a:t>Samlingsplats/ Arenan – nånstans i skogen…</a:t>
            </a:r>
          </a:p>
          <a:p>
            <a:r>
              <a:rPr lang="sv-SE" dirty="0"/>
              <a:t>Parkering – kostar oftast 20 kr</a:t>
            </a:r>
          </a:p>
          <a:p>
            <a:r>
              <a:rPr lang="sv-SE" dirty="0"/>
              <a:t>Klubbvimpeln/ klubbens samlingsplats på arenan – där finns dina klubbkompisar!</a:t>
            </a:r>
          </a:p>
          <a:p>
            <a:endParaRPr lang="sv-SE" dirty="0"/>
          </a:p>
        </p:txBody>
      </p:sp>
      <p:pic>
        <p:nvPicPr>
          <p:cNvPr id="5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609600"/>
            <a:ext cx="9872663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605440"/>
      </p:ext>
    </p:extLst>
  </p:cSld>
  <p:clrMapOvr>
    <a:masterClrMapping/>
  </p:clrMapOvr>
</p:sld>
</file>

<file path=ppt/theme/theme1.xml><?xml version="1.0" encoding="utf-8"?>
<a:theme xmlns:a="http://schemas.openxmlformats.org/drawingml/2006/main" name="Grund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</Template>
  <TotalTime>135</TotalTime>
  <Words>858</Words>
  <Application>Microsoft Office PowerPoint</Application>
  <PresentationFormat>Bredbild</PresentationFormat>
  <Paragraphs>171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9" baseType="lpstr">
      <vt:lpstr>Arial</vt:lpstr>
      <vt:lpstr>Corbel</vt:lpstr>
      <vt:lpstr>Grund</vt:lpstr>
      <vt:lpstr> Välkomna till sigtuna ok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till sigtuna ok</dc:title>
  <dc:creator>Marie Lyckebäck</dc:creator>
  <cp:lastModifiedBy>Martyn</cp:lastModifiedBy>
  <cp:revision>20</cp:revision>
  <dcterms:created xsi:type="dcterms:W3CDTF">2016-04-08T14:39:00Z</dcterms:created>
  <dcterms:modified xsi:type="dcterms:W3CDTF">2024-03-12T10:08:58Z</dcterms:modified>
</cp:coreProperties>
</file>